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C4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0"/>
  </p:normalViewPr>
  <p:slideViewPr>
    <p:cSldViewPr snapToGrid="0" snapToObjects="1">
      <p:cViewPr varScale="1">
        <p:scale>
          <a:sx n="76" d="100"/>
          <a:sy n="76" d="100"/>
        </p:scale>
        <p:origin x="216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89E3D-EB37-B443-B48A-BA64CD5101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743201"/>
            <a:ext cx="7766936" cy="1646302"/>
          </a:xfrm>
        </p:spPr>
        <p:txBody>
          <a:bodyPr/>
          <a:lstStyle/>
          <a:p>
            <a:r>
              <a:rPr lang="en-US" dirty="0" err="1">
                <a:solidFill>
                  <a:srgbClr val="39C47E"/>
                </a:solidFill>
              </a:rPr>
              <a:t>Greeco</a:t>
            </a:r>
            <a:endParaRPr lang="en-US" dirty="0">
              <a:solidFill>
                <a:srgbClr val="39C47E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AA9FFC-0A0A-874B-9BB4-A58FEAE4D2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389500"/>
            <a:ext cx="7766936" cy="1096899"/>
          </a:xfrm>
        </p:spPr>
        <p:txBody>
          <a:bodyPr>
            <a:normAutofit/>
          </a:bodyPr>
          <a:lstStyle/>
          <a:p>
            <a:r>
              <a:rPr lang="en-US" sz="3600" dirty="0"/>
              <a:t>Greener Communities, Better Lives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2BBF31-D920-9649-85E2-3771AA37C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250" y="2282954"/>
            <a:ext cx="2400300" cy="2019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8D7CEF-9CB8-1F42-A12E-4536C53A64F2}"/>
              </a:ext>
            </a:extLst>
          </p:cNvPr>
          <p:cNvSpPr txBox="1"/>
          <p:nvPr/>
        </p:nvSpPr>
        <p:spPr>
          <a:xfrm>
            <a:off x="11582400" y="3708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6BFADC-C9CA-9240-9716-66C375394596}"/>
              </a:ext>
            </a:extLst>
          </p:cNvPr>
          <p:cNvSpPr txBox="1"/>
          <p:nvPr/>
        </p:nvSpPr>
        <p:spPr>
          <a:xfrm>
            <a:off x="10905067" y="27093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876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7BB5F-C8E4-6043-90F3-46DB70D7D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734" y="60960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39C47E"/>
                </a:solidFill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91CF0-7751-9143-AA16-8D5DF0562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Parts of cities such as Hamilton &amp; Toronto can be neglected</a:t>
            </a:r>
          </a:p>
          <a:p>
            <a:r>
              <a:rPr lang="en-US" sz="3200" dirty="0"/>
              <a:t>Clean city = longer, healthier lives</a:t>
            </a:r>
          </a:p>
          <a:p>
            <a:r>
              <a:rPr lang="en-US" sz="3200" dirty="0"/>
              <a:t>Need a </a:t>
            </a:r>
            <a:r>
              <a:rPr lang="en-US" sz="3200" dirty="0" err="1"/>
              <a:t>croudsourced</a:t>
            </a:r>
            <a:r>
              <a:rPr lang="en-US" sz="3200" dirty="0"/>
              <a:t> platform to identify problem areas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65694E-4960-BF4E-A3C3-9DBBA019D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268" y="649289"/>
            <a:ext cx="737826" cy="62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01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8E2D08F-90D7-4449-B17B-34666CC08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734" y="609600"/>
            <a:ext cx="8381999" cy="1320800"/>
          </a:xfrm>
        </p:spPr>
        <p:txBody>
          <a:bodyPr/>
          <a:lstStyle/>
          <a:p>
            <a:r>
              <a:rPr lang="en-US" dirty="0">
                <a:solidFill>
                  <a:srgbClr val="39C47E"/>
                </a:solidFill>
              </a:rPr>
              <a:t>Our solution – </a:t>
            </a:r>
            <a:r>
              <a:rPr lang="en-US" i="1" dirty="0" err="1">
                <a:solidFill>
                  <a:srgbClr val="39C47E"/>
                </a:solidFill>
              </a:rPr>
              <a:t>Greeco</a:t>
            </a:r>
            <a:r>
              <a:rPr lang="en-US" dirty="0">
                <a:solidFill>
                  <a:srgbClr val="39C47E"/>
                </a:solidFill>
              </a:rPr>
              <a:t> (</a:t>
            </a:r>
            <a:r>
              <a:rPr lang="en-US" b="1" i="1" dirty="0">
                <a:solidFill>
                  <a:srgbClr val="39C47E"/>
                </a:solidFill>
              </a:rPr>
              <a:t>Gree</a:t>
            </a:r>
            <a:r>
              <a:rPr lang="en-US" dirty="0">
                <a:solidFill>
                  <a:srgbClr val="39C47E"/>
                </a:solidFill>
              </a:rPr>
              <a:t>n </a:t>
            </a:r>
            <a:r>
              <a:rPr lang="en-US" b="1" i="1" dirty="0">
                <a:solidFill>
                  <a:srgbClr val="39C47E"/>
                </a:solidFill>
              </a:rPr>
              <a:t>Co</a:t>
            </a:r>
            <a:r>
              <a:rPr lang="en-US" dirty="0">
                <a:solidFill>
                  <a:srgbClr val="39C47E"/>
                </a:solidFill>
              </a:rPr>
              <a:t>mmunity)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2E96BD-B195-D94F-AD9A-DA9CBAFE6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268" y="649289"/>
            <a:ext cx="737826" cy="620711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E65473-2EE7-5741-8418-973E11613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US" sz="3200" dirty="0"/>
              <a:t>Web-based platform, allowing users to rate locations based on cleanliness on the go.</a:t>
            </a:r>
          </a:p>
          <a:p>
            <a:r>
              <a:rPr lang="en-US" sz="3200" dirty="0"/>
              <a:t>Allows citizens and governments to identify problem areas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DE04CC-E961-5245-882E-1675A557E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7767" y="5164667"/>
            <a:ext cx="3219423" cy="169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2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77DEE-57B5-8B40-ABBA-A22F0E1EE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6688667" cy="4511144"/>
          </a:xfrm>
        </p:spPr>
        <p:txBody>
          <a:bodyPr>
            <a:normAutofit/>
          </a:bodyPr>
          <a:lstStyle/>
          <a:p>
            <a:r>
              <a:rPr lang="en-US" sz="3200" dirty="0"/>
              <a:t>Seamless experience for mobile &amp; desktop</a:t>
            </a:r>
          </a:p>
          <a:p>
            <a:r>
              <a:rPr lang="en-US" sz="3200" dirty="0"/>
              <a:t>User must actively enable location</a:t>
            </a:r>
          </a:p>
          <a:p>
            <a:r>
              <a:rPr lang="en-US" sz="3200" dirty="0"/>
              <a:t>Rich visualization tools with Google Maps API</a:t>
            </a:r>
          </a:p>
          <a:p>
            <a:r>
              <a:rPr lang="en-US" sz="3200" dirty="0"/>
              <a:t>Live at </a:t>
            </a:r>
            <a:r>
              <a:rPr lang="en-US" sz="3200" i="1" dirty="0">
                <a:solidFill>
                  <a:srgbClr val="39C47E"/>
                </a:solidFill>
              </a:rPr>
              <a:t>http://</a:t>
            </a:r>
            <a:r>
              <a:rPr lang="en-US" sz="3200" i="1" dirty="0" err="1">
                <a:solidFill>
                  <a:srgbClr val="39C47E"/>
                </a:solidFill>
              </a:rPr>
              <a:t>greeco.tech</a:t>
            </a:r>
            <a:endParaRPr lang="en-US" sz="3200" i="1" dirty="0">
              <a:solidFill>
                <a:srgbClr val="39C47E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B09BC8-1DD1-D240-A330-4EC3775B26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76"/>
          <a:stretch/>
        </p:blipFill>
        <p:spPr>
          <a:xfrm>
            <a:off x="7525640" y="0"/>
            <a:ext cx="4666360" cy="688805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22AA510-38A9-964E-8030-296C791F8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734" y="609600"/>
            <a:ext cx="8381999" cy="1320800"/>
          </a:xfrm>
        </p:spPr>
        <p:txBody>
          <a:bodyPr/>
          <a:lstStyle/>
          <a:p>
            <a:r>
              <a:rPr lang="en-US" dirty="0">
                <a:solidFill>
                  <a:srgbClr val="39C47E"/>
                </a:solidFill>
              </a:rPr>
              <a:t>User Experience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E73D62-806F-2F43-AB8F-B1CE4DAAE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68" y="649289"/>
            <a:ext cx="737826" cy="62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47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40AF1-61D5-B34B-BAEC-349C0C9F8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500188"/>
            <a:ext cx="8596668" cy="3880773"/>
          </a:xfrm>
        </p:spPr>
        <p:txBody>
          <a:bodyPr>
            <a:normAutofit/>
          </a:bodyPr>
          <a:lstStyle/>
          <a:p>
            <a:r>
              <a:rPr lang="en-US" sz="3200" dirty="0"/>
              <a:t>Community clean-up event organization</a:t>
            </a:r>
          </a:p>
          <a:p>
            <a:r>
              <a:rPr lang="en-US" sz="3200" dirty="0"/>
              <a:t>Social tools</a:t>
            </a:r>
          </a:p>
          <a:p>
            <a:r>
              <a:rPr lang="en-US" sz="3200" dirty="0"/>
              <a:t>Rank / points system – gamification</a:t>
            </a:r>
          </a:p>
          <a:p>
            <a:r>
              <a:rPr lang="en-US" sz="3200" dirty="0"/>
              <a:t>Historical data 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7984AD-2635-014D-BCED-B21A97E3E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401" b="47005"/>
          <a:stretch/>
        </p:blipFill>
        <p:spPr>
          <a:xfrm>
            <a:off x="1592451" y="4100975"/>
            <a:ext cx="6766433" cy="29463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427DFC-6DA8-024C-9B04-CF3414FA228B}"/>
              </a:ext>
            </a:extLst>
          </p:cNvPr>
          <p:cNvSpPr txBox="1">
            <a:spLocks/>
          </p:cNvSpPr>
          <p:nvPr/>
        </p:nvSpPr>
        <p:spPr>
          <a:xfrm>
            <a:off x="1591734" y="609600"/>
            <a:ext cx="8381999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39C47E"/>
                </a:solidFill>
              </a:rPr>
              <a:t>Just the Beginning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0C37E8-38C1-CE4D-B127-516BBA8EC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68" y="649289"/>
            <a:ext cx="737826" cy="62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0475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32</TotalTime>
  <Words>109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Facet</vt:lpstr>
      <vt:lpstr>Greeco</vt:lpstr>
      <vt:lpstr>Motivation</vt:lpstr>
      <vt:lpstr>Our solution – Greeco (Green Community)</vt:lpstr>
      <vt:lpstr>User Experience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Greeco</dc:title>
  <dc:creator>C. Schankula</dc:creator>
  <cp:lastModifiedBy>C. Schankula</cp:lastModifiedBy>
  <cp:revision>4</cp:revision>
  <dcterms:created xsi:type="dcterms:W3CDTF">2018-05-27T13:18:43Z</dcterms:created>
  <dcterms:modified xsi:type="dcterms:W3CDTF">2018-05-27T13:51:42Z</dcterms:modified>
</cp:coreProperties>
</file>

<file path=docProps/thumbnail.jpeg>
</file>